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D2781-1D4B-4117-9A1E-0981A0BE0706}" type="datetimeFigureOut">
              <a:rPr lang="pt-PT" smtClean="0"/>
              <a:t>04-01-2011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743A1-9096-40F5-B82D-52FE07DCB398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O QUE ESTÃO </a:t>
            </a:r>
            <a:r>
              <a:rPr lang="pt-PT" b="1" dirty="0" smtClean="0"/>
              <a:t>FAZENDO</a:t>
            </a:r>
            <a:r>
              <a:rPr lang="pt-PT" dirty="0" smtClean="0"/>
              <a:t>? / </a:t>
            </a:r>
            <a:br>
              <a:rPr lang="pt-PT" dirty="0" smtClean="0"/>
            </a:br>
            <a:r>
              <a:rPr lang="pt-PT" dirty="0" smtClean="0"/>
              <a:t>O QUE ESTÃO </a:t>
            </a:r>
            <a:r>
              <a:rPr lang="pt-PT" b="1" dirty="0" smtClean="0"/>
              <a:t>A FAZER</a:t>
            </a:r>
            <a:r>
              <a:rPr lang="pt-PT" dirty="0" smtClean="0"/>
              <a:t>?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67000" y="2362200"/>
            <a:ext cx="2057400" cy="1066800"/>
          </a:xfrm>
        </p:spPr>
        <p:txBody>
          <a:bodyPr/>
          <a:lstStyle/>
          <a:p>
            <a:endParaRPr lang="pt-PT" dirty="0"/>
          </a:p>
        </p:txBody>
      </p:sp>
      <p:pic>
        <p:nvPicPr>
          <p:cNvPr id="2050" name="Picture 2" descr="C:\Documents and Settings\123\My Documents\My Pictures\1451053-x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371600"/>
            <a:ext cx="55626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3074" name="Picture 2" descr="C:\Documents and Settings\123\My Documents\My Pictures\assistir um filme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09800"/>
            <a:ext cx="3719512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1026" name="Picture 2" descr="C:\Documents and Settings\123\My Documents\My Pictures\family-walking-par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05000"/>
            <a:ext cx="5562599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4098" name="Picture 2" descr="C:\Documents and Settings\123\My Documents\My Pictures\correr 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1" y="1905000"/>
            <a:ext cx="36576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3810000" y="2667000"/>
            <a:ext cx="1066800" cy="228600"/>
          </a:xfrm>
        </p:spPr>
        <p:txBody>
          <a:bodyPr>
            <a:normAutofit fontScale="90000"/>
          </a:bodyPr>
          <a:lstStyle/>
          <a:p>
            <a:endParaRPr lang="pt-PT" dirty="0"/>
          </a:p>
        </p:txBody>
      </p:sp>
      <p:pic>
        <p:nvPicPr>
          <p:cNvPr id="5122" name="Picture 2" descr="C:\Documents and Settings\123\My Documents\My Pictures\mulher_levantar_peso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371600"/>
            <a:ext cx="365760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Office PowerPoint</Application>
  <PresentationFormat>Apresentação no Ecrã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Tema do Office</vt:lpstr>
      <vt:lpstr>O QUE ESTÃO FAZENDO? /  O QUE ESTÃO A FAZER?</vt:lpstr>
      <vt:lpstr>Diapositivo 2</vt:lpstr>
      <vt:lpstr>Diapositivo 3</vt:lpstr>
      <vt:lpstr>Diapositivo 4</vt:lpstr>
      <vt:lpstr>Diapositivo 5</vt:lpstr>
      <vt:lpstr>Diapositivo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QUE ESTÃO FAZENDO? /  O QUE ESTÃO A FAZER?</dc:title>
  <dc:creator>123</dc:creator>
  <cp:lastModifiedBy>123</cp:lastModifiedBy>
  <cp:revision>2</cp:revision>
  <dcterms:created xsi:type="dcterms:W3CDTF">2011-01-05T03:19:49Z</dcterms:created>
  <dcterms:modified xsi:type="dcterms:W3CDTF">2011-01-05T03:33:13Z</dcterms:modified>
</cp:coreProperties>
</file>